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F027E-9EBC-423C-8A20-4098F3364F9B}" type="datetimeFigureOut">
              <a:rPr lang="en-US" smtClean="0"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F66B9-EE44-4D33-B430-C5BA1DFAA2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u="sng" dirty="0" smtClean="0">
                <a:solidFill>
                  <a:srgbClr val="FFFF00"/>
                </a:solidFill>
              </a:rPr>
              <a:t>Business Card Flash light Assembly Station</a:t>
            </a:r>
            <a:endParaRPr lang="en-US" sz="3200" u="sng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72200"/>
            <a:ext cx="6400800" cy="1752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By Mr. Petrone, Mr. Abbott, Mr. </a:t>
            </a:r>
            <a:r>
              <a:rPr lang="en-US" sz="2000" dirty="0" err="1" smtClean="0">
                <a:solidFill>
                  <a:srgbClr val="FFFF00"/>
                </a:solidFill>
              </a:rPr>
              <a:t>Serles</a:t>
            </a:r>
            <a:r>
              <a:rPr lang="en-US" sz="2000" dirty="0" smtClean="0">
                <a:solidFill>
                  <a:srgbClr val="FFFF00"/>
                </a:solidFill>
              </a:rPr>
              <a:t>, and Mr. </a:t>
            </a:r>
            <a:r>
              <a:rPr lang="en-US" sz="2000" dirty="0">
                <a:solidFill>
                  <a:srgbClr val="FFFF00"/>
                </a:solidFill>
              </a:rPr>
              <a:t>L</a:t>
            </a:r>
            <a:r>
              <a:rPr lang="en-US" sz="2000" dirty="0" smtClean="0">
                <a:solidFill>
                  <a:srgbClr val="FFFF00"/>
                </a:solidFill>
              </a:rPr>
              <a:t>evine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722" t="18519"/>
          <a:stretch>
            <a:fillRect/>
          </a:stretch>
        </p:blipFill>
        <p:spPr bwMode="auto">
          <a:xfrm>
            <a:off x="1752600" y="1981200"/>
            <a:ext cx="554124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Step 1- make sure that your kit contains all necessary parts as shown.  Plus an battery, LED Light, and a piece of electrical tape.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52600"/>
            <a:ext cx="5994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Step 2- Attach the long pieces of tape to the back of the card (labeled side 1 and 2).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76400"/>
            <a:ext cx="62484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Step 3- Attach the long side of the LED to the card stock with the copper tape, then apply the electrical tape as shown. 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05000"/>
            <a:ext cx="55118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Step 4- Apply the pieces labeled End Caps, and attach them as shown.         </a:t>
            </a:r>
            <a:r>
              <a:rPr lang="en-US" sz="3200" u="sng" dirty="0" smtClean="0">
                <a:solidFill>
                  <a:srgbClr val="FFFF00"/>
                </a:solidFill>
              </a:rPr>
              <a:t>NOTE</a:t>
            </a:r>
            <a:r>
              <a:rPr lang="en-US" sz="3200" dirty="0" smtClean="0">
                <a:solidFill>
                  <a:srgbClr val="FFFF00"/>
                </a:solidFill>
              </a:rPr>
              <a:t>: be sure to leave the short end of the LED exposed. 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133600"/>
            <a:ext cx="54102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Step 5- Place the battery in the center of the card stock. Place the End Caps in such a way as to encase the battery. 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24050"/>
            <a:ext cx="55626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Step 6- Apply the Filler strips in order to secure the battery. Remove the backing from the End Cap and attach the spacers for the buttons.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905000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Step 7- attach the copper tape to the exposed lead of the LED.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002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STOP! We will now come around and make sure that all components are assembled properly.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11266" name="Picture 2" descr="http://www.the-sign-center.com/sitebuildercontent/sitebuilderpictures/st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571625"/>
            <a:ext cx="4829175" cy="4829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Step 8- Remove the backing from all tape. Carefully attach the other side of the card stock. 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622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362200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Enjoy the Flash Light Card!!!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0"/>
            <a:ext cx="6400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238</Words>
  <Application>Microsoft Office PowerPoint</Application>
  <PresentationFormat>On-screen Show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Business Card Flash light Assembly Station</vt:lpstr>
      <vt:lpstr>Step 1- make sure that your kit contains all necessary parts as shown.  Plus an battery, LED Light, and a piece of electrical tape.</vt:lpstr>
      <vt:lpstr>Step 2- Attach the long pieces of tape to the back of the card (labeled side 1 and 2).</vt:lpstr>
      <vt:lpstr>Step 3- Attach the long side of the LED to the card stock with the copper tape, then apply the electrical tape as shown. </vt:lpstr>
      <vt:lpstr>Step 4- Apply the pieces labeled End Caps, and attach them as shown.         NOTE: be sure to leave the short end of the LED exposed. </vt:lpstr>
      <vt:lpstr>Step 5- Place the battery in the center of the card stock. Place the End Caps in such a way as to encase the battery. </vt:lpstr>
      <vt:lpstr>Step 6- Apply the Filler strips in order to secure the battery. Remove the backing from the End Cap and attach the spacers for the buttons.</vt:lpstr>
      <vt:lpstr>Step 7- attach the copper tape to the exposed lead of the LED.</vt:lpstr>
      <vt:lpstr>STOP! We will now come around and make sure that all components are assembled properly.</vt:lpstr>
      <vt:lpstr>Step 8- Remove the backing from all tape. Carefully attach the other side of the card stock. </vt:lpstr>
      <vt:lpstr>Enjoy the Flash Light Card!!!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</dc:creator>
  <cp:lastModifiedBy>Michael</cp:lastModifiedBy>
  <cp:revision>8</cp:revision>
  <dcterms:created xsi:type="dcterms:W3CDTF">2010-11-14T23:47:07Z</dcterms:created>
  <dcterms:modified xsi:type="dcterms:W3CDTF">2010-11-15T01:22:49Z</dcterms:modified>
</cp:coreProperties>
</file>